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3140D2-3695-444D-BE72-3B5C94A3F6C1}">
  <a:tblStyle styleId="{AF3140D2-3695-444D-BE72-3B5C94A3F6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ac132aef4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ac132aef4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dc2277c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dc2277c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325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a98c7142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a98c7142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ac132aef4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ac132aef4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ac132aef4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ac132aef4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ac132aef4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ac132aef4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ac132aef4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ac132aef4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ac132aef4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ac132aef4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ac132aef4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ac132aef4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ac132aef4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ac132aef4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a98c714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a98c714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af5b64fa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af5b64fa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ac132aef4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ac132aef4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ac132aef4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ac132aef4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ac132aef4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ac132aef4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ac132aef4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ac132aef4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ac132aef4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ac132aef4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ac132aef4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ac132aef4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ac132aef4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ac132aef4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ac132aef4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ac132aef4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ac132aef4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eac132aef4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bb5c17d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bb5c17d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ac132aef4_3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eac132aef4_3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ac132aef4_3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ac132aef4_3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ac132aef4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ac132aef4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ac132aef4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eac132aef4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bb5c17d5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ebb5c17d5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cfa12f4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ecfa12f4d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cfa12f4d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ecfa12f4d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cfa12f4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cfa12f4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ecfa12f4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ecfa12f4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cfa12f4d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cfa12f4d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ac132aef4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ac132aef4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cfa12f4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ecfa12f4d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cfa12f4d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cfa12f4d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ecfa12f4d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ecfa12f4d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ecfa12f4d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ecfa12f4d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cfa12f4d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ecfa12f4d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cfa12f4d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cfa12f4d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cfa12f4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ecfa12f4d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bb5c17d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bb5c17d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a98c7142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a98c7142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dc2277c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dc2277c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a98c7142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a98c71429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ac132aef4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ac132aef4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676101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67390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13249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421858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0427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554050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397396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091994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06500" y="445025"/>
            <a:ext cx="76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06500" y="1152475"/>
            <a:ext cx="762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2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090001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098092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579772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189401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017126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189027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665224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486855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3351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1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munigrabby.com/myshop/addr/register.html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munigrabby.com/myshop/addr/list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BcJaTX1jHC-llihHGANCv_VVHOB40dFGvBPZo7Ge0I/edit?gid=0#gid=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675965" y="1885950"/>
            <a:ext cx="5952494" cy="16970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2"/>
                </a:solidFill>
              </a:rPr>
              <a:t>무니그래비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김주오 이보은 오우택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1559858" y="127950"/>
            <a:ext cx="72724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Permission</a:t>
            </a:r>
            <a:endParaRPr dirty="0"/>
          </a:p>
        </p:txBody>
      </p:sp>
      <p:graphicFrame>
        <p:nvGraphicFramePr>
          <p:cNvPr id="138" name="Google Shape;138;p22"/>
          <p:cNvGraphicFramePr/>
          <p:nvPr>
            <p:extLst>
              <p:ext uri="{D42A27DB-BD31-4B8C-83A1-F6EECF244321}">
                <p14:modId xmlns:p14="http://schemas.microsoft.com/office/powerpoint/2010/main" val="3141615126"/>
              </p:ext>
            </p:extLst>
          </p:nvPr>
        </p:nvGraphicFramePr>
        <p:xfrm>
          <a:off x="1367033" y="1017725"/>
          <a:ext cx="7272441" cy="368777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841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1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90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90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대구분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중구분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사용자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보기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수정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삭제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쓰기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비고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50">
                <a:tc rowSpan="9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페이지별 권한</a:t>
                      </a:r>
                      <a:endParaRPr sz="800" dirty="0"/>
                    </a:p>
                  </a:txBody>
                  <a:tcPr marL="91425" marR="91425" marT="91425" marB="91425"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공지사항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갤러리</a:t>
                      </a:r>
                      <a:endParaRPr sz="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회원이어도 글쓰기 버튼이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없는걸로보아 갤러리는 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관리자만 올리는 거 같아요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특별한 혜택</a:t>
                      </a:r>
                      <a:endParaRPr sz="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41275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u="sng" dirty="0">
                <a:solidFill>
                  <a:schemeClr val="hlink"/>
                </a:solidFill>
              </a:rPr>
              <a:t>User Interface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5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p23"/>
          <p:cNvGraphicFramePr/>
          <p:nvPr>
            <p:extLst>
              <p:ext uri="{D42A27DB-BD31-4B8C-83A1-F6EECF244321}">
                <p14:modId xmlns:p14="http://schemas.microsoft.com/office/powerpoint/2010/main" val="3999420385"/>
              </p:ext>
            </p:extLst>
          </p:nvPr>
        </p:nvGraphicFramePr>
        <p:xfrm>
          <a:off x="934570" y="233000"/>
          <a:ext cx="6205182" cy="6384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034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MAIN01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</a:rPr>
                        <a:t>https://munigrabby.com</a:t>
                      </a:r>
                      <a:endParaRPr sz="700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3"/>
          <p:cNvGraphicFramePr/>
          <p:nvPr/>
        </p:nvGraphicFramePr>
        <p:xfrm>
          <a:off x="7354175" y="233000"/>
          <a:ext cx="1659600" cy="376534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로그인시 로그아웃/마이페이지/주문조회/최근본상품/고객센터 로 변경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생성시  new 체크 한 품목 리스트 추출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오늘 그만보기 체크후 닫을시 24시간동안 안보이도록 설정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AJAX사용하여 new 체크항목 추가 추출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5" name="Google Shape;145;p23"/>
          <p:cNvSpPr/>
          <p:nvPr/>
        </p:nvSpPr>
        <p:spPr>
          <a:xfrm>
            <a:off x="793376" y="1026675"/>
            <a:ext cx="6346274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76" y="1240950"/>
            <a:ext cx="6346274" cy="37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5051325" y="1124725"/>
            <a:ext cx="137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1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321950" y="2455300"/>
            <a:ext cx="137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2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1128525" y="1026684"/>
            <a:ext cx="2805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3</a:t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825" y="3514950"/>
            <a:ext cx="4486923" cy="12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4434300" y="3998250"/>
            <a:ext cx="137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4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4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MAIN02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7" name="Google Shape;157;p24"/>
          <p:cNvGraphicFramePr/>
          <p:nvPr/>
        </p:nvGraphicFramePr>
        <p:xfrm>
          <a:off x="7354175" y="233000"/>
          <a:ext cx="1659600" cy="32776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각탭에 맞춰서 상품생성시 best 체크한 항목 추출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8" name="Google Shape;158;p24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5"/>
            <a:ext cx="6732000" cy="377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3022825" y="1247400"/>
            <a:ext cx="1890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25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https://munigrabby.com/category/Top/32/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6" name="Google Shape;166;p25"/>
          <p:cNvGraphicFramePr/>
          <p:nvPr/>
        </p:nvGraphicFramePr>
        <p:xfrm>
          <a:off x="7354175" y="233000"/>
          <a:ext cx="1659600" cy="413110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총갯수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정렬방식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신상품,상품명,낮은가격,높은가격,사용후기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상풍명,상품가격,할인가,이미지 추출,클릭시 상세보기로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1페이지 28개 넘으면 페이징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wish클릭시 나의 위시리스트로 ( 로그인 회원만 가능)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add 클릭시 장바구니 추가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7" name="Google Shape;167;p25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5"/>
            <a:ext cx="6732001" cy="37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511675" y="1147250"/>
            <a:ext cx="1812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6210925" y="1215900"/>
            <a:ext cx="2205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747825" y="3998925"/>
            <a:ext cx="1812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563" y="3572538"/>
            <a:ext cx="40671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3879200" y="3572550"/>
            <a:ext cx="3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4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5535" y="1026675"/>
            <a:ext cx="2128837" cy="21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3440025" y="1629450"/>
            <a:ext cx="2205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6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https://munigrabby.com/product/overfit-amber-smile-boxy-t-shirt-men-women-free/75/category/32/display/1/#none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1" name="Google Shape;181;p26"/>
          <p:cNvGraphicFramePr/>
          <p:nvPr/>
        </p:nvGraphicFramePr>
        <p:xfrm>
          <a:off x="7354175" y="233000"/>
          <a:ext cx="1659600" cy="373833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이미지 슬라이드 및 돋보기 기능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상품정보 표시 및, 옵션선택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회원일시 구매페이지로,아닐시 로그인화면&amp;비회원구입 버튼 페이지로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해당상품 장바구니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로그인시 나의 위시리스트에 저장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재고가 0개일시 구매 불가능,상품 비활성화시 접근 불가능</a:t>
                      </a: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Google Shape;182;p26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3227475" y="2558375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19650"/>
            <a:ext cx="6731998" cy="403828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1031225" y="3684050"/>
            <a:ext cx="36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5628400" y="2416675"/>
            <a:ext cx="380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4209900" y="3266700"/>
            <a:ext cx="3621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5329300" y="3314075"/>
            <a:ext cx="2991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6045625" y="3341525"/>
            <a:ext cx="204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7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https://munigrabby.com/product/amy-checkered-shirt-light-gray-for-women/107/category/24/display/1/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5" name="Google Shape;195;p27"/>
          <p:cNvGraphicFramePr/>
          <p:nvPr/>
        </p:nvGraphicFramePr>
        <p:xfrm>
          <a:off x="7354175" y="233000"/>
          <a:ext cx="1659600" cy="315574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 전환탭 x 클릭시 해당 탭 스크롤로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6" name="Google Shape;196;p27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5"/>
            <a:ext cx="6586037" cy="10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54" y="2061501"/>
            <a:ext cx="5953147" cy="15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57" y="3619027"/>
            <a:ext cx="5478166" cy="12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407650" y="1192300"/>
            <a:ext cx="3531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28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https://munigrabby.com/board/product/write.html?board_no=4&amp;product_no=107&amp;cate_no=24&amp;display_group=1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6" name="Google Shape;206;p28"/>
          <p:cNvGraphicFramePr/>
          <p:nvPr/>
        </p:nvGraphicFramePr>
        <p:xfrm>
          <a:off x="7354175" y="233000"/>
          <a:ext cx="1659600" cy="315574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주문상품선택 클릭시 내가 산 상품목록 표시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7" name="Google Shape;207;p28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4"/>
            <a:ext cx="4417474" cy="11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069" y="1411940"/>
            <a:ext cx="3534826" cy="8361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8"/>
          <p:cNvCxnSpPr/>
          <p:nvPr/>
        </p:nvCxnSpPr>
        <p:spPr>
          <a:xfrm rot="10800000" flipH="1">
            <a:off x="1532275" y="1656500"/>
            <a:ext cx="786900" cy="1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48" y="2194900"/>
            <a:ext cx="3782551" cy="2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1532000" y="1492025"/>
            <a:ext cx="1731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29"/>
          <p:cNvGraphicFramePr/>
          <p:nvPr/>
        </p:nvGraphicFramePr>
        <p:xfrm>
          <a:off x="353600" y="233000"/>
          <a:ext cx="6786150" cy="59430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https://munigrabby.com/member/login.html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8" name="Google Shape;218;p29"/>
          <p:cNvGraphicFramePr/>
          <p:nvPr/>
        </p:nvGraphicFramePr>
        <p:xfrm>
          <a:off x="7354175" y="233000"/>
          <a:ext cx="1659600" cy="3362065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로그인하면 메인페이지로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회원가입하면 개인정보입력 창으로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카카오연동 로그인창으로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아이디/비밀번호 찾기 창으로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9" name="Google Shape;219;p29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5"/>
            <a:ext cx="6732000" cy="374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2859225" y="2004575"/>
            <a:ext cx="240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075275" y="3376825"/>
            <a:ext cx="240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3075275" y="4104175"/>
            <a:ext cx="240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3207400" y="2801325"/>
            <a:ext cx="240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4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225" y="2067349"/>
            <a:ext cx="1539900" cy="1188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9"/>
          <p:cNvCxnSpPr>
            <a:stCxn id="224" idx="2"/>
          </p:cNvCxnSpPr>
          <p:nvPr/>
        </p:nvCxnSpPr>
        <p:spPr>
          <a:xfrm>
            <a:off x="3327850" y="3026625"/>
            <a:ext cx="1575300" cy="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700" y="3255675"/>
            <a:ext cx="1281600" cy="11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p30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https://munigrabby.com/member/login.html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3" name="Google Shape;233;p30"/>
          <p:cNvGraphicFramePr/>
          <p:nvPr/>
        </p:nvGraphicFramePr>
        <p:xfrm>
          <a:off x="7354175" y="233000"/>
          <a:ext cx="1659600" cy="337257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체크 시 모든 항목 체크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해체시 모든 항목 해제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취소 버튼을 누르면 로그인창으로 이동함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 창으로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필수 항목 미체크시 “이용 약관에 동의하세요” alert창 띄움</a:t>
                      </a: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4" name="Google Shape;234;p30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994525"/>
            <a:ext cx="6786151" cy="38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2113350" y="1989025"/>
            <a:ext cx="3729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2354200" y="4265525"/>
            <a:ext cx="2616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4949250" y="4335450"/>
            <a:ext cx="2616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333064" y="445025"/>
            <a:ext cx="64992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INDEX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909482" y="1152475"/>
            <a:ext cx="692281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선정배경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Environment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Menu Structure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요구사항 정의서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Permission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UI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ERD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데이터 베이스 명세서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간트차트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31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https://munigrabby.com/member/join.html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4" name="Google Shape;244;p31"/>
          <p:cNvGraphicFramePr/>
          <p:nvPr/>
        </p:nvGraphicFramePr>
        <p:xfrm>
          <a:off x="7354175" y="233000"/>
          <a:ext cx="1659600" cy="40091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개인회원,사업자회원으로 나뉨 사업자 회원 선택시 사업자 구분 탭 생성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사업자 구분에서 법인 사업자 생성시 회원인증탭 생성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주소검색시 카카오 우편번호 검색 서비스 사용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*  체크는 필수입력사항</a:t>
                      </a: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5" name="Google Shape;245;p31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49" y="1026674"/>
            <a:ext cx="2208000" cy="67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49" y="2735199"/>
            <a:ext cx="2170450" cy="9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75" y="1704275"/>
            <a:ext cx="2208000" cy="103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7075" y="1026675"/>
            <a:ext cx="3799150" cy="377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650" y="3687772"/>
            <a:ext cx="2929433" cy="9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994525" y="1190625"/>
            <a:ext cx="2007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706100" y="3115650"/>
            <a:ext cx="258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p32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https://munigrabby.com/member/join_result.html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8" name="Google Shape;258;p32"/>
          <p:cNvGraphicFramePr/>
          <p:nvPr/>
        </p:nvGraphicFramePr>
        <p:xfrm>
          <a:off x="7354175" y="233000"/>
          <a:ext cx="1659600" cy="303382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9" name="Google Shape;259;p32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8" y="1026675"/>
            <a:ext cx="3960844" cy="37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33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https://munigrabby.com/member/id/find_id.html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6" name="Google Shape;266;p33"/>
          <p:cNvGraphicFramePr/>
          <p:nvPr/>
        </p:nvGraphicFramePr>
        <p:xfrm>
          <a:off x="7354175" y="233000"/>
          <a:ext cx="1659600" cy="33995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이메일찾기일경우 이메일 입력란 휴대폰번호 일경우 휴대폰번호 입력란으로 변경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Google Shape;267;p33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1" y="1026675"/>
            <a:ext cx="2944838" cy="377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0" y="1026675"/>
            <a:ext cx="3349450" cy="26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1571" y="3632800"/>
            <a:ext cx="3391300" cy="10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1710875" y="2664100"/>
            <a:ext cx="338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Google Shape;276;p34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7" name="Google Shape;277;p34"/>
          <p:cNvGraphicFramePr/>
          <p:nvPr/>
        </p:nvGraphicFramePr>
        <p:xfrm>
          <a:off x="7354175" y="233000"/>
          <a:ext cx="1659600" cy="33995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이메일찾기일경우 이메일 입력란 휴대폰번호 일경우 휴대폰번호 입력란으로 변경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78" name="Google Shape;278;p34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1" y="1026675"/>
            <a:ext cx="3178602" cy="37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250" y="1026675"/>
            <a:ext cx="2935701" cy="235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250" y="3164475"/>
            <a:ext cx="2781700" cy="16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1958400" y="2207675"/>
            <a:ext cx="2403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35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8" name="Google Shape;288;p35"/>
          <p:cNvGraphicFramePr/>
          <p:nvPr/>
        </p:nvGraphicFramePr>
        <p:xfrm>
          <a:off x="7354175" y="233000"/>
          <a:ext cx="1659600" cy="315574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임시 비밀번호 사용시 alert창 띄워짐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변경 성공시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alert창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9" name="Google Shape;289;p35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5"/>
            <a:ext cx="3150824" cy="11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50" y="2164325"/>
            <a:ext cx="2536395" cy="26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471" y="1026675"/>
            <a:ext cx="2439675" cy="318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2264150" y="2451525"/>
            <a:ext cx="4683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5441750" y="2061500"/>
            <a:ext cx="4683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Google Shape;299;p36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0" name="Google Shape;300;p36"/>
          <p:cNvGraphicFramePr/>
          <p:nvPr/>
        </p:nvGraphicFramePr>
        <p:xfrm>
          <a:off x="7354175" y="233000"/>
          <a:ext cx="1659600" cy="376534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주문/결제 창으로 이동 로그인 안되어 있을시 로그인창으로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관심 상품에 저장,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비로그인시 로그인창으로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견적서 출력 페이지창이 새로 띄워짐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국내배송상품일시 alert창 띄워짐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1" name="Google Shape;301;p36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5"/>
            <a:ext cx="4276774" cy="37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/>
        </p:nvSpPr>
        <p:spPr>
          <a:xfrm>
            <a:off x="2423750" y="3103000"/>
            <a:ext cx="75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2408350" y="4250625"/>
            <a:ext cx="4359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425" y="1037825"/>
            <a:ext cx="2455326" cy="14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425" y="2517325"/>
            <a:ext cx="2669750" cy="181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3025" y="4114500"/>
            <a:ext cx="2669750" cy="83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36"/>
          <p:cNvCxnSpPr>
            <a:endCxn id="307" idx="1"/>
          </p:cNvCxnSpPr>
          <p:nvPr/>
        </p:nvCxnSpPr>
        <p:spPr>
          <a:xfrm>
            <a:off x="3286925" y="4520325"/>
            <a:ext cx="12261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>
            <a:endCxn id="306" idx="1"/>
          </p:cNvCxnSpPr>
          <p:nvPr/>
        </p:nvCxnSpPr>
        <p:spPr>
          <a:xfrm rot="10800000" flipH="1">
            <a:off x="2732625" y="3422400"/>
            <a:ext cx="1951800" cy="10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36"/>
          <p:cNvSpPr txBox="1"/>
          <p:nvPr/>
        </p:nvSpPr>
        <p:spPr>
          <a:xfrm>
            <a:off x="481975" y="3282300"/>
            <a:ext cx="4359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3089650" y="4193400"/>
            <a:ext cx="4359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37"/>
          <p:cNvGraphicFramePr/>
          <p:nvPr/>
        </p:nvGraphicFramePr>
        <p:xfrm>
          <a:off x="353600" y="233000"/>
          <a:ext cx="6786150" cy="67050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MYPAGE01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7" name="Google Shape;317;p37"/>
          <p:cNvGraphicFramePr/>
          <p:nvPr/>
        </p:nvGraphicFramePr>
        <p:xfrm>
          <a:off x="7354175" y="233000"/>
          <a:ext cx="1659600" cy="315574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적립금 내역 확인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보유한 쿠폰 및 쿠폰 내역 확인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주문내역 확인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각 항목 페이지로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1:1문의 페이지로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8" name="Google Shape;318;p37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5"/>
            <a:ext cx="6732000" cy="3774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 txBox="1"/>
          <p:nvPr/>
        </p:nvSpPr>
        <p:spPr>
          <a:xfrm>
            <a:off x="4383575" y="1509700"/>
            <a:ext cx="539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3292225" y="1509700"/>
            <a:ext cx="539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5323200" y="1509700"/>
            <a:ext cx="539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1271100" y="4249300"/>
            <a:ext cx="465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197300" y="2292625"/>
            <a:ext cx="539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1425500" y="2394225"/>
            <a:ext cx="636300" cy="18255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p38"/>
          <p:cNvGraphicFramePr/>
          <p:nvPr/>
        </p:nvGraphicFramePr>
        <p:xfrm>
          <a:off x="353600" y="233000"/>
          <a:ext cx="6786150" cy="67050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MYPAGE01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1" name="Google Shape;331;p38"/>
          <p:cNvGraphicFramePr/>
          <p:nvPr/>
        </p:nvGraphicFramePr>
        <p:xfrm>
          <a:off x="7354175" y="233000"/>
          <a:ext cx="1659600" cy="352150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게시글 열람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기간별(일주일, 한달, 세달), 유형별(제목, 내용, 글쓴이, 아이디, 별명)로 검색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게시글 작성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문의 팝업창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페이지 상단으로 스크롤 이동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32" name="Google Shape;332;p38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5"/>
            <a:ext cx="6732000" cy="377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/>
        </p:nvSpPr>
        <p:spPr>
          <a:xfrm>
            <a:off x="1332025" y="1758175"/>
            <a:ext cx="369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5" name="Google Shape;335;p38"/>
          <p:cNvSpPr txBox="1"/>
          <p:nvPr/>
        </p:nvSpPr>
        <p:spPr>
          <a:xfrm>
            <a:off x="935900" y="3908725"/>
            <a:ext cx="3444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5489725" y="3908725"/>
            <a:ext cx="519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6417575" y="3936175"/>
            <a:ext cx="6684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6417563" y="4325425"/>
            <a:ext cx="519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39"/>
          <p:cNvGraphicFramePr/>
          <p:nvPr/>
        </p:nvGraphicFramePr>
        <p:xfrm>
          <a:off x="353600" y="233000"/>
          <a:ext cx="6786150" cy="57906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https://munigrabby.com/board/product/write.html?board_no=6&amp;product_no=109&amp;cate_no=1&amp;display_group=3</a:t>
                      </a: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4" name="Google Shape;344;p39"/>
          <p:cNvGraphicFramePr/>
          <p:nvPr/>
        </p:nvGraphicFramePr>
        <p:xfrm>
          <a:off x="7354175" y="233000"/>
          <a:ext cx="1659600" cy="312873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상품에서 Q&amp;A글쓰기시 해당 상품에서 Q&amp;A에 표시되야함</a:t>
                      </a: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45" name="Google Shape;345;p39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1026675"/>
            <a:ext cx="5316143" cy="37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Google Shape;351;p40"/>
          <p:cNvGraphicFramePr/>
          <p:nvPr/>
        </p:nvGraphicFramePr>
        <p:xfrm>
          <a:off x="353600" y="233000"/>
          <a:ext cx="6786150" cy="6247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MYPAGE01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2" name="Google Shape;352;p40"/>
          <p:cNvGraphicFramePr/>
          <p:nvPr/>
        </p:nvGraphicFramePr>
        <p:xfrm>
          <a:off x="7354175" y="233000"/>
          <a:ext cx="1659600" cy="33995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셀렉트 옵션으로 주문 처리 상태 선택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오늘로부터 최대6개월전 까지 선택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정확한 날짜를 선택하여 검색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취소/반품/ 교환 내역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53" name="Google Shape;353;p40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354" name="Google Shape;354;p40"/>
          <p:cNvPicPr preferRelativeResize="0"/>
          <p:nvPr/>
        </p:nvPicPr>
        <p:blipFill rotWithShape="1">
          <a:blip r:embed="rId3">
            <a:alphaModFix/>
          </a:blip>
          <a:srcRect l="27424" r="16799" b="14037"/>
          <a:stretch/>
        </p:blipFill>
        <p:spPr>
          <a:xfrm>
            <a:off x="1562774" y="1026675"/>
            <a:ext cx="4367813" cy="377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50" y="1026675"/>
            <a:ext cx="1155125" cy="14957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40"/>
          <p:cNvCxnSpPr>
            <a:stCxn id="355" idx="3"/>
            <a:endCxn id="357" idx="2"/>
          </p:cNvCxnSpPr>
          <p:nvPr/>
        </p:nvCxnSpPr>
        <p:spPr>
          <a:xfrm>
            <a:off x="1562775" y="1774534"/>
            <a:ext cx="450600" cy="32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40"/>
          <p:cNvSpPr txBox="1"/>
          <p:nvPr/>
        </p:nvSpPr>
        <p:spPr>
          <a:xfrm>
            <a:off x="1843400" y="1756750"/>
            <a:ext cx="339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2919075" y="1690150"/>
            <a:ext cx="45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4402050" y="1774525"/>
            <a:ext cx="3399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2771275" y="1130700"/>
            <a:ext cx="4953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선정배경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사람이 살아가는데 필요한 세가지 요소 의,식,주 중에서 쉽게 접근할수 있고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/>
              <a:t>관리가 편한것이 의 즉 의류라고 생각했고 음식과는 달리 관리가 용이하기때문에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/>
              <a:t>쇼핑몰을 처음 만들때 가장 현실적으로 접근할수 있는 아이템이라고 생각하여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dirty="0"/>
              <a:t>의류 쇼핑몰을 만들기로 결정했습니다.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41"/>
          <p:cNvGraphicFramePr/>
          <p:nvPr/>
        </p:nvGraphicFramePr>
        <p:xfrm>
          <a:off x="353600" y="233000"/>
          <a:ext cx="6786150" cy="6247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MYPAGE01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6" name="Google Shape;366;p41"/>
          <p:cNvGraphicFramePr/>
          <p:nvPr/>
        </p:nvGraphicFramePr>
        <p:xfrm>
          <a:off x="7354175" y="233000"/>
          <a:ext cx="1659600" cy="33995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날짜별 적립금 내역 보여줌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사용가능 적립금,사용된적립금,환불예정 적립금 표시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67" name="Google Shape;367;p41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368" name="Google Shape;368;p41"/>
          <p:cNvPicPr preferRelativeResize="0"/>
          <p:nvPr/>
        </p:nvPicPr>
        <p:blipFill rotWithShape="1">
          <a:blip r:embed="rId3">
            <a:alphaModFix/>
          </a:blip>
          <a:srcRect l="27429" t="5697" r="16038" b="6790"/>
          <a:stretch/>
        </p:blipFill>
        <p:spPr>
          <a:xfrm>
            <a:off x="1870700" y="1026675"/>
            <a:ext cx="3805901" cy="377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/>
        </p:nvSpPr>
        <p:spPr>
          <a:xfrm>
            <a:off x="1865025" y="2477825"/>
            <a:ext cx="226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0" name="Google Shape;370;p41"/>
          <p:cNvSpPr txBox="1"/>
          <p:nvPr/>
        </p:nvSpPr>
        <p:spPr>
          <a:xfrm>
            <a:off x="1911650" y="1418750"/>
            <a:ext cx="1800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" name="Google Shape;375;p42"/>
          <p:cNvGraphicFramePr/>
          <p:nvPr/>
        </p:nvGraphicFramePr>
        <p:xfrm>
          <a:off x="353600" y="233000"/>
          <a:ext cx="6786150" cy="6247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MYPAGE01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6" name="Google Shape;376;p42"/>
          <p:cNvGraphicFramePr/>
          <p:nvPr/>
        </p:nvGraphicFramePr>
        <p:xfrm>
          <a:off x="7354175" y="233000"/>
          <a:ext cx="1659600" cy="303382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7" name="Google Shape;377;p42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l="24020" t="9673" r="13408" b="10511"/>
          <a:stretch/>
        </p:blipFill>
        <p:spPr>
          <a:xfrm>
            <a:off x="1640500" y="1026675"/>
            <a:ext cx="4212350" cy="377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3" name="Google Shape;383;p43"/>
          <p:cNvGraphicFramePr/>
          <p:nvPr/>
        </p:nvGraphicFramePr>
        <p:xfrm>
          <a:off x="353600" y="233000"/>
          <a:ext cx="6786150" cy="62478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MYPAGE01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4" name="Google Shape;384;p43"/>
          <p:cNvGraphicFramePr/>
          <p:nvPr/>
        </p:nvGraphicFramePr>
        <p:xfrm>
          <a:off x="7354175" y="233000"/>
          <a:ext cx="1659600" cy="303382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5" name="Google Shape;385;p43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386" name="Google Shape;386;p43"/>
          <p:cNvPicPr preferRelativeResize="0"/>
          <p:nvPr/>
        </p:nvPicPr>
        <p:blipFill rotWithShape="1">
          <a:blip r:embed="rId3">
            <a:alphaModFix/>
          </a:blip>
          <a:srcRect l="26329" t="19342" r="16259" b="13448"/>
          <a:stretch/>
        </p:blipFill>
        <p:spPr>
          <a:xfrm>
            <a:off x="1814175" y="1026675"/>
            <a:ext cx="3864998" cy="37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1" name="Google Shape;391;p44"/>
          <p:cNvGraphicFramePr/>
          <p:nvPr/>
        </p:nvGraphicFramePr>
        <p:xfrm>
          <a:off x="353600" y="233000"/>
          <a:ext cx="6786150" cy="76194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113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Page Title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munigrabby | 무니그래비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Id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MYPAGE01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Author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/>
                        <a:t>Screen Path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sng">
                          <a:solidFill>
                            <a:schemeClr val="hlink"/>
                          </a:solidFill>
                          <a:hlinkClick r:id="rId3"/>
                        </a:rPr>
                        <a:t>https://munigrabby.com/myshop/addr/register.html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(관리 입력 창)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sng">
                          <a:solidFill>
                            <a:schemeClr val="hlink"/>
                          </a:solidFill>
                          <a:hlinkClick r:id="rId4"/>
                        </a:rPr>
                        <a:t>https://munigrabby.com/myshop/addr/list.html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(등록 했을때 넘어가지는 창)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2" name="Google Shape;392;p44"/>
          <p:cNvGraphicFramePr/>
          <p:nvPr/>
        </p:nvGraphicFramePr>
        <p:xfrm>
          <a:off x="7354175" y="233000"/>
          <a:ext cx="1659600" cy="352150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Description</a:t>
                      </a:r>
                      <a:endParaRPr sz="8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 했을 시 배송 주소록 관리 리스트 추가됨(필수 입력 칸 하나라도 미입력시 alert창)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주소검색 클릭시 우편번호 검색 창 새로 띄워짐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</a:t>
                      </a:r>
                      <a:endParaRPr sz="600"/>
                    </a:p>
                  </a:txBody>
                  <a:tcPr marL="91425" marR="91425" marT="90000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Check Point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dk1"/>
                          </a:solidFill>
                        </a:rPr>
                        <a:t>Related ID</a:t>
                      </a:r>
                      <a:endParaRPr sz="7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93" name="Google Shape;393;p44"/>
          <p:cNvSpPr/>
          <p:nvPr/>
        </p:nvSpPr>
        <p:spPr>
          <a:xfrm>
            <a:off x="407650" y="1026675"/>
            <a:ext cx="6732000" cy="37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</a:t>
            </a:r>
            <a:endParaRPr/>
          </a:p>
        </p:txBody>
      </p:sp>
      <p:pic>
        <p:nvPicPr>
          <p:cNvPr id="394" name="Google Shape;394;p44"/>
          <p:cNvPicPr preferRelativeResize="0"/>
          <p:nvPr/>
        </p:nvPicPr>
        <p:blipFill rotWithShape="1">
          <a:blip r:embed="rId5">
            <a:alphaModFix/>
          </a:blip>
          <a:srcRect l="25994" t="9608" r="14725" b="5810"/>
          <a:stretch/>
        </p:blipFill>
        <p:spPr>
          <a:xfrm>
            <a:off x="407650" y="1026675"/>
            <a:ext cx="3990648" cy="37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/>
          <p:nvPr/>
        </p:nvSpPr>
        <p:spPr>
          <a:xfrm>
            <a:off x="4097200" y="3339350"/>
            <a:ext cx="3270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96" name="Google Shape;396;p44"/>
          <p:cNvCxnSpPr/>
          <p:nvPr/>
        </p:nvCxnSpPr>
        <p:spPr>
          <a:xfrm>
            <a:off x="4019288" y="3716750"/>
            <a:ext cx="675900" cy="1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7" name="Google Shape;39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375" y="1026675"/>
            <a:ext cx="2723625" cy="180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44"/>
          <p:cNvCxnSpPr>
            <a:endCxn id="397" idx="1"/>
          </p:cNvCxnSpPr>
          <p:nvPr/>
        </p:nvCxnSpPr>
        <p:spPr>
          <a:xfrm rot="10800000" flipH="1">
            <a:off x="2324675" y="1928500"/>
            <a:ext cx="2081700" cy="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44"/>
          <p:cNvSpPr txBox="1"/>
          <p:nvPr/>
        </p:nvSpPr>
        <p:spPr>
          <a:xfrm>
            <a:off x="2302325" y="1913500"/>
            <a:ext cx="3270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6375" y="2860700"/>
            <a:ext cx="2947799" cy="19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1538" y="4091150"/>
            <a:ext cx="2723625" cy="7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ERD</a:t>
            </a:r>
            <a:endParaRPr/>
          </a:p>
        </p:txBody>
      </p:sp>
      <p:pic>
        <p:nvPicPr>
          <p:cNvPr id="407" name="Google Shape;4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76" y="1152475"/>
            <a:ext cx="706745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0" y="232735"/>
            <a:ext cx="8209429" cy="4839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47" y="436051"/>
            <a:ext cx="8237540" cy="1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59" y="2143434"/>
            <a:ext cx="8291328" cy="1537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00" y="152400"/>
            <a:ext cx="78157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994" y="1253038"/>
            <a:ext cx="8164605" cy="263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994" y="500552"/>
            <a:ext cx="17716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52" y="152400"/>
            <a:ext cx="8204949" cy="224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652" y="2552483"/>
            <a:ext cx="8204949" cy="21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Environment</a:t>
            </a:r>
            <a:endParaRPr/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952500" y="1619250"/>
          <a:ext cx="7239000" cy="233154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IDE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eclipse(2024-06)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JAVA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JDK17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OS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WINDOW10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FrameWork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Mybatis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Library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Jquery,JSTL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Server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Apache&amp;Tomcat9.0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59" y="832268"/>
            <a:ext cx="8128747" cy="2960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18" y="1101363"/>
            <a:ext cx="8043584" cy="294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106" y="1150263"/>
            <a:ext cx="7875494" cy="2842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86" y="152400"/>
            <a:ext cx="8023413" cy="162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188" y="1931749"/>
            <a:ext cx="8023412" cy="292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082" y="0"/>
            <a:ext cx="77269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934" y="1343150"/>
            <a:ext cx="7895665" cy="2457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일정</a:t>
            </a:r>
            <a:r>
              <a:rPr lang="en-US" altLang="ko" dirty="0"/>
              <a:t> </a:t>
            </a:r>
            <a:r>
              <a:rPr lang="ko-KR" altLang="en-US" dirty="0"/>
              <a:t>계획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3" name="Google Shape;4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806" y="1170125"/>
            <a:ext cx="7989794" cy="320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사전 계획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69825539"/>
              </p:ext>
            </p:extLst>
          </p:nvPr>
        </p:nvGraphicFramePr>
        <p:xfrm>
          <a:off x="1284194" y="1211000"/>
          <a:ext cx="7548106" cy="3059825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3774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4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구분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기간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/>
                        <a:t>사전기획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1주차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html,css,javascript 페이지 디자인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2주차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6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백엔드 개발</a:t>
                      </a:r>
                      <a:endParaRPr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/>
                        <a:t>3주차,4주차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526335" y="103354"/>
            <a:ext cx="2659481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Menu Structure</a:t>
            </a:r>
            <a:endParaRPr dirty="0"/>
          </a:p>
        </p:txBody>
      </p:sp>
      <p:sp>
        <p:nvSpPr>
          <p:cNvPr id="85" name="Google Shape;85;p18"/>
          <p:cNvSpPr/>
          <p:nvPr/>
        </p:nvSpPr>
        <p:spPr>
          <a:xfrm>
            <a:off x="3847766" y="1216304"/>
            <a:ext cx="2028300" cy="422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lt1"/>
                </a:solidFill>
              </a:rPr>
              <a:t>무니그래비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940241" y="2112154"/>
            <a:ext cx="1139100" cy="246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상품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2447374" y="2112154"/>
            <a:ext cx="1139100" cy="246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</a:rPr>
              <a:t>고객센터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4292369" y="2139754"/>
            <a:ext cx="1139100" cy="246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</a:rPr>
              <a:t>마이 페이지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6137364" y="2112104"/>
            <a:ext cx="1139100" cy="246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</a:rPr>
              <a:t>메인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940241" y="2399079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Woman</a:t>
            </a:r>
            <a:endParaRPr sz="900"/>
          </a:p>
        </p:txBody>
      </p:sp>
      <p:sp>
        <p:nvSpPr>
          <p:cNvPr id="91" name="Google Shape;91;p18"/>
          <p:cNvSpPr/>
          <p:nvPr/>
        </p:nvSpPr>
        <p:spPr>
          <a:xfrm>
            <a:off x="940241" y="2630804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Man</a:t>
            </a:r>
            <a:endParaRPr sz="900"/>
          </a:p>
        </p:txBody>
      </p:sp>
      <p:sp>
        <p:nvSpPr>
          <p:cNvPr id="92" name="Google Shape;92;p18"/>
          <p:cNvSpPr/>
          <p:nvPr/>
        </p:nvSpPr>
        <p:spPr>
          <a:xfrm>
            <a:off x="940241" y="2862529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Kids</a:t>
            </a:r>
            <a:endParaRPr sz="900"/>
          </a:p>
        </p:txBody>
      </p:sp>
      <p:sp>
        <p:nvSpPr>
          <p:cNvPr id="93" name="Google Shape;93;p18"/>
          <p:cNvSpPr/>
          <p:nvPr/>
        </p:nvSpPr>
        <p:spPr>
          <a:xfrm>
            <a:off x="940241" y="3094254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Accessories</a:t>
            </a:r>
            <a:endParaRPr sz="900"/>
          </a:p>
        </p:txBody>
      </p:sp>
      <p:sp>
        <p:nvSpPr>
          <p:cNvPr id="94" name="Google Shape;94;p18"/>
          <p:cNvSpPr/>
          <p:nvPr/>
        </p:nvSpPr>
        <p:spPr>
          <a:xfrm>
            <a:off x="2447374" y="2399079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공지사항</a:t>
            </a:r>
            <a:endParaRPr sz="900"/>
          </a:p>
        </p:txBody>
      </p:sp>
      <p:sp>
        <p:nvSpPr>
          <p:cNvPr id="95" name="Google Shape;95;p18"/>
          <p:cNvSpPr/>
          <p:nvPr/>
        </p:nvSpPr>
        <p:spPr>
          <a:xfrm>
            <a:off x="2447374" y="2630804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상품 사용후기</a:t>
            </a:r>
            <a:endParaRPr sz="900"/>
          </a:p>
        </p:txBody>
      </p:sp>
      <p:sp>
        <p:nvSpPr>
          <p:cNvPr id="96" name="Google Shape;96;p18"/>
          <p:cNvSpPr/>
          <p:nvPr/>
        </p:nvSpPr>
        <p:spPr>
          <a:xfrm>
            <a:off x="2447374" y="2862529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상품 Q&amp;A</a:t>
            </a:r>
            <a:endParaRPr sz="900"/>
          </a:p>
        </p:txBody>
      </p:sp>
      <p:sp>
        <p:nvSpPr>
          <p:cNvPr id="97" name="Google Shape;97;p18"/>
          <p:cNvSpPr/>
          <p:nvPr/>
        </p:nvSpPr>
        <p:spPr>
          <a:xfrm>
            <a:off x="2447374" y="3094254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자유게시판</a:t>
            </a:r>
            <a:endParaRPr sz="900"/>
          </a:p>
        </p:txBody>
      </p:sp>
      <p:sp>
        <p:nvSpPr>
          <p:cNvPr id="98" name="Google Shape;98;p18"/>
          <p:cNvSpPr/>
          <p:nvPr/>
        </p:nvSpPr>
        <p:spPr>
          <a:xfrm>
            <a:off x="4292369" y="2426679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나의 쇼핑 정보</a:t>
            </a:r>
            <a:endParaRPr sz="900"/>
          </a:p>
        </p:txBody>
      </p:sp>
      <p:sp>
        <p:nvSpPr>
          <p:cNvPr id="99" name="Google Shape;99;p18"/>
          <p:cNvSpPr/>
          <p:nvPr/>
        </p:nvSpPr>
        <p:spPr>
          <a:xfrm>
            <a:off x="4292369" y="2658404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활동 정보</a:t>
            </a:r>
            <a:endParaRPr sz="900"/>
          </a:p>
        </p:txBody>
      </p:sp>
      <p:sp>
        <p:nvSpPr>
          <p:cNvPr id="100" name="Google Shape;100;p18"/>
          <p:cNvSpPr/>
          <p:nvPr/>
        </p:nvSpPr>
        <p:spPr>
          <a:xfrm>
            <a:off x="4292369" y="2890129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나의 정보</a:t>
            </a:r>
            <a:endParaRPr sz="900"/>
          </a:p>
        </p:txBody>
      </p:sp>
      <p:sp>
        <p:nvSpPr>
          <p:cNvPr id="101" name="Google Shape;101;p18"/>
          <p:cNvSpPr/>
          <p:nvPr/>
        </p:nvSpPr>
        <p:spPr>
          <a:xfrm>
            <a:off x="4292369" y="3121854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1:1 문의하기</a:t>
            </a:r>
            <a:endParaRPr sz="900"/>
          </a:p>
        </p:txBody>
      </p:sp>
      <p:sp>
        <p:nvSpPr>
          <p:cNvPr id="102" name="Google Shape;102;p18"/>
          <p:cNvSpPr/>
          <p:nvPr/>
        </p:nvSpPr>
        <p:spPr>
          <a:xfrm>
            <a:off x="6137364" y="2399029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장바구니</a:t>
            </a:r>
            <a:endParaRPr sz="900"/>
          </a:p>
        </p:txBody>
      </p:sp>
      <p:sp>
        <p:nvSpPr>
          <p:cNvPr id="103" name="Google Shape;103;p18"/>
          <p:cNvSpPr/>
          <p:nvPr/>
        </p:nvSpPr>
        <p:spPr>
          <a:xfrm>
            <a:off x="6137364" y="2630754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검색</a:t>
            </a:r>
            <a:endParaRPr sz="900"/>
          </a:p>
        </p:txBody>
      </p:sp>
      <p:sp>
        <p:nvSpPr>
          <p:cNvPr id="104" name="Google Shape;104;p18"/>
          <p:cNvSpPr/>
          <p:nvPr/>
        </p:nvSpPr>
        <p:spPr>
          <a:xfrm>
            <a:off x="6137364" y="2862479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ABOUT</a:t>
            </a:r>
            <a:endParaRPr sz="900"/>
          </a:p>
        </p:txBody>
      </p:sp>
      <p:sp>
        <p:nvSpPr>
          <p:cNvPr id="105" name="Google Shape;105;p18"/>
          <p:cNvSpPr/>
          <p:nvPr/>
        </p:nvSpPr>
        <p:spPr>
          <a:xfrm>
            <a:off x="6137364" y="3094204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특별한 혜택</a:t>
            </a:r>
            <a:endParaRPr sz="900"/>
          </a:p>
        </p:txBody>
      </p:sp>
      <p:cxnSp>
        <p:nvCxnSpPr>
          <p:cNvPr id="106" name="Google Shape;106;p18"/>
          <p:cNvCxnSpPr>
            <a:stCxn id="85" idx="2"/>
            <a:endCxn id="87" idx="0"/>
          </p:cNvCxnSpPr>
          <p:nvPr/>
        </p:nvCxnSpPr>
        <p:spPr>
          <a:xfrm rot="5400000">
            <a:off x="3702866" y="953054"/>
            <a:ext cx="473100" cy="1845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8"/>
          <p:cNvCxnSpPr>
            <a:stCxn id="85" idx="2"/>
            <a:endCxn id="86" idx="0"/>
          </p:cNvCxnSpPr>
          <p:nvPr/>
        </p:nvCxnSpPr>
        <p:spPr>
          <a:xfrm rot="5400000">
            <a:off x="2949266" y="199454"/>
            <a:ext cx="473100" cy="33522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8"/>
          <p:cNvCxnSpPr>
            <a:stCxn id="85" idx="2"/>
            <a:endCxn id="89" idx="0"/>
          </p:cNvCxnSpPr>
          <p:nvPr/>
        </p:nvCxnSpPr>
        <p:spPr>
          <a:xfrm rot="-5400000" flipH="1">
            <a:off x="5547866" y="953054"/>
            <a:ext cx="473100" cy="184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8"/>
          <p:cNvSpPr/>
          <p:nvPr/>
        </p:nvSpPr>
        <p:spPr>
          <a:xfrm>
            <a:off x="2447374" y="3325979"/>
            <a:ext cx="1139100" cy="191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갤러리</a:t>
            </a:r>
            <a:endParaRPr sz="900"/>
          </a:p>
        </p:txBody>
      </p:sp>
      <p:sp>
        <p:nvSpPr>
          <p:cNvPr id="110" name="Google Shape;110;p18"/>
          <p:cNvSpPr/>
          <p:nvPr/>
        </p:nvSpPr>
        <p:spPr>
          <a:xfrm>
            <a:off x="7765116" y="2112104"/>
            <a:ext cx="1139100" cy="309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</a:rPr>
              <a:t>로그인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7765116" y="2471886"/>
            <a:ext cx="1139100" cy="24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로그인</a:t>
            </a:r>
            <a:endParaRPr sz="900"/>
          </a:p>
        </p:txBody>
      </p:sp>
      <p:sp>
        <p:nvSpPr>
          <p:cNvPr id="112" name="Google Shape;112;p18"/>
          <p:cNvSpPr/>
          <p:nvPr/>
        </p:nvSpPr>
        <p:spPr>
          <a:xfrm>
            <a:off x="7765116" y="2762451"/>
            <a:ext cx="1139100" cy="24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로그아웃</a:t>
            </a:r>
            <a:endParaRPr sz="900"/>
          </a:p>
        </p:txBody>
      </p:sp>
      <p:sp>
        <p:nvSpPr>
          <p:cNvPr id="113" name="Google Shape;113;p18"/>
          <p:cNvSpPr/>
          <p:nvPr/>
        </p:nvSpPr>
        <p:spPr>
          <a:xfrm>
            <a:off x="7765116" y="3053017"/>
            <a:ext cx="1139100" cy="24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회원가입</a:t>
            </a:r>
            <a:endParaRPr sz="900"/>
          </a:p>
        </p:txBody>
      </p:sp>
      <p:cxnSp>
        <p:nvCxnSpPr>
          <p:cNvPr id="114" name="Google Shape;114;p18"/>
          <p:cNvCxnSpPr>
            <a:stCxn id="88" idx="0"/>
            <a:endCxn id="110" idx="0"/>
          </p:cNvCxnSpPr>
          <p:nvPr/>
        </p:nvCxnSpPr>
        <p:spPr>
          <a:xfrm rot="-5400000">
            <a:off x="6584519" y="389554"/>
            <a:ext cx="27600" cy="3472800"/>
          </a:xfrm>
          <a:prstGeom prst="bentConnector3">
            <a:avLst>
              <a:gd name="adj1" fmla="val 9629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8"/>
          <p:cNvCxnSpPr>
            <a:stCxn id="85" idx="2"/>
            <a:endCxn id="88" idx="0"/>
          </p:cNvCxnSpPr>
          <p:nvPr/>
        </p:nvCxnSpPr>
        <p:spPr>
          <a:xfrm rot="-5400000" flipH="1">
            <a:off x="4611866" y="1889054"/>
            <a:ext cx="500700" cy="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41275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요구사항 정의서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546412" y="127950"/>
            <a:ext cx="72858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Permission</a:t>
            </a:r>
            <a:endParaRPr dirty="0"/>
          </a:p>
        </p:txBody>
      </p:sp>
      <p:graphicFrame>
        <p:nvGraphicFramePr>
          <p:cNvPr id="126" name="Google Shape;126;p20"/>
          <p:cNvGraphicFramePr/>
          <p:nvPr>
            <p:extLst>
              <p:ext uri="{D42A27DB-BD31-4B8C-83A1-F6EECF244321}">
                <p14:modId xmlns:p14="http://schemas.microsoft.com/office/powerpoint/2010/main" val="461914560"/>
              </p:ext>
            </p:extLst>
          </p:nvPr>
        </p:nvGraphicFramePr>
        <p:xfrm>
          <a:off x="1465728" y="1017725"/>
          <a:ext cx="7173748" cy="340595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83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7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7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7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대구분</a:t>
                      </a:r>
                      <a:endParaRPr sz="1100" dirty="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/>
                        <a:t>중구분</a:t>
                      </a:r>
                      <a:endParaRPr sz="1100" dirty="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사용자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보기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수정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삭제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쓰기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비고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50">
                <a:tc rowSpan="9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페이지별 권한</a:t>
                      </a:r>
                      <a:endParaRPr sz="800"/>
                    </a:p>
                  </a:txBody>
                  <a:tcPr marL="91425" marR="91425" marT="91425" marB="91425"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상품문의</a:t>
                      </a:r>
                      <a:endParaRPr sz="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마이페이지</a:t>
                      </a:r>
                      <a:endParaRPr sz="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1593476" y="127950"/>
            <a:ext cx="72388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Permission</a:t>
            </a:r>
            <a:endParaRPr dirty="0"/>
          </a:p>
        </p:txBody>
      </p:sp>
      <p:graphicFrame>
        <p:nvGraphicFramePr>
          <p:cNvPr id="132" name="Google Shape;132;p21"/>
          <p:cNvGraphicFramePr/>
          <p:nvPr>
            <p:extLst>
              <p:ext uri="{D42A27DB-BD31-4B8C-83A1-F6EECF244321}">
                <p14:modId xmlns:p14="http://schemas.microsoft.com/office/powerpoint/2010/main" val="4022621354"/>
              </p:ext>
            </p:extLst>
          </p:nvPr>
        </p:nvGraphicFramePr>
        <p:xfrm>
          <a:off x="1526241" y="1017725"/>
          <a:ext cx="7113233" cy="3593830"/>
        </p:xfrm>
        <a:graphic>
          <a:graphicData uri="http://schemas.openxmlformats.org/drawingml/2006/table">
            <a:tbl>
              <a:tblPr>
                <a:noFill/>
                <a:tableStyleId>{AF3140D2-3695-444D-BE72-3B5C94A3F6C1}</a:tableStyleId>
              </a:tblPr>
              <a:tblGrid>
                <a:gridCol w="823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9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9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대구분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중구분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사용자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보기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수정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삭제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쓰기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비고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50">
                <a:tc rowSpan="9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페이지별 권한</a:t>
                      </a: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Q&amp;A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자유 게시판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사용후기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구매한 사람만 수정 삭제 쓰기 가능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ㅇ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1441</Words>
  <Application>Microsoft Office PowerPoint</Application>
  <PresentationFormat>화면 슬라이드 쇼(16:9)</PresentationFormat>
  <Paragraphs>678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Arial</vt:lpstr>
      <vt:lpstr>Century Gothic</vt:lpstr>
      <vt:lpstr>Wingdings 3</vt:lpstr>
      <vt:lpstr>줄기</vt:lpstr>
      <vt:lpstr>무니그래비</vt:lpstr>
      <vt:lpstr>INDEX </vt:lpstr>
      <vt:lpstr>선정배경</vt:lpstr>
      <vt:lpstr>Environment</vt:lpstr>
      <vt:lpstr>사전 계획</vt:lpstr>
      <vt:lpstr>Menu Structure</vt:lpstr>
      <vt:lpstr>요구사항 정의서</vt:lpstr>
      <vt:lpstr>Permission</vt:lpstr>
      <vt:lpstr>Permission</vt:lpstr>
      <vt:lpstr>Permission</vt:lpstr>
      <vt:lpstr>User Interface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일정 계획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무니그래비</dc:title>
  <cp:lastModifiedBy>a</cp:lastModifiedBy>
  <cp:revision>2</cp:revision>
  <dcterms:modified xsi:type="dcterms:W3CDTF">2024-08-06T23:48:45Z</dcterms:modified>
</cp:coreProperties>
</file>